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3"/>
    <p:restoredTop sz="96327"/>
  </p:normalViewPr>
  <p:slideViewPr>
    <p:cSldViewPr snapToGrid="0" snapToObjects="1">
      <p:cViewPr>
        <p:scale>
          <a:sx n="51" d="100"/>
          <a:sy n="51" d="100"/>
        </p:scale>
        <p:origin x="2576" y="2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D353-0127-ED48-B0C4-ACD202188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FC0ED-4165-6645-8E87-C66027F43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047DD-95F3-7643-9A33-8E244541B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E2E98-8E28-FA45-A7E0-7AFB398A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ADE9E-5C36-604E-88B7-7E245A2F3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646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825D-A8E8-F54F-8DAC-15822DE7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BF73D-3DE3-A64A-83C6-812156682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9AEB7-6DCE-FB44-8907-1700C938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C281E-BFC4-254E-BEB9-CFBE0016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80E5-8579-774B-8225-D202503C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0935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585CC-D948-E049-BE9A-2DBEFE2237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265F1-E9DC-1E47-9481-1DF2AB796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00381-F457-814C-8308-F290C3961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862CB-2823-2F42-BA24-9ACEAF61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9F382-99AC-7D43-9744-62038722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861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12E4-F659-534B-815C-131E41B5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1BA6-B091-DB4A-B921-EA9A48D40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447E5-18DD-0A4D-9A4D-874047AF2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EA800-11F5-5943-AA0A-19356666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F5A3A-A961-BD47-B6A6-22B3C1C3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9743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8A85-EFB8-7B44-B524-FF66E7E8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7D37F-A061-9F48-95A4-F4F5A20BF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9E0BC-FE87-6B47-AFAB-4FDF6512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6C3DF-C302-5943-89E3-BFF74BBA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A9729-92AF-A747-BAF5-EDC977C3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8185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B2A2-65E7-414F-AD31-1D25AEE9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311CB-67F4-744E-83C9-D0B5692FD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8744D-4848-C149-A177-D93189B3E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B4B38-F90A-FA48-97DA-59F45330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288AE-D41A-F44F-A37E-52F42A81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B8D0E-F44F-824E-83BD-914A06A22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832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EC4C-47F6-ED49-9533-5EB08FA3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4ADEC-2F76-C146-9A8F-918639701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C99F9-DAEA-444B-9B98-3C08090C2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63368-87AE-614B-B689-7D2E5EA92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376B8-9FD4-C34F-830F-DAF53B0A2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921C98-08DA-3D41-ABF6-50E095F4F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48B7E4-B724-4D43-9B63-DB76B9AA6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28E53F-03CC-CE42-88FB-013CCC5B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5647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1C6D8-B38A-2648-9854-6689F5CB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0ECC34-51A7-D842-8D2F-D4698DD0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69070-7119-BE44-8B88-F11E03F1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4BA0E-AEF2-8B4F-B82B-F3B87C24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072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314F9-1B08-5B46-974D-B2B619B3C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BB5D4-D317-F047-AB49-11E743FC7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586DA-9F5E-1547-8CDF-BDDFDD91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768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F6541-8897-E540-975A-D1B870E5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04C79-C9B3-724F-8364-CA2F37822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045BD-C893-BD4D-8CB2-02E4BA026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3052F-A874-9A48-87C5-D67D5708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82855-1CA0-B14A-8CD5-63EDF8BF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D9EE7-F872-FE4F-A469-5386ED69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80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426E6-D081-E04B-B7B9-2A21546B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9BBCC4-DF77-7745-9355-9D56A96CE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CF35A-F6F1-DD49-A2C1-5B8C99745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64752-5673-CA4F-9AD5-24D3F02D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FB638-250C-FF4C-BF80-E9F18DA0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DA7F9-4049-C044-AF64-0A9B0BE4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347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BF1BD-51C4-2A48-B60F-A2611F13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7E9CC-7851-4F46-8AE2-08273B4E8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C9EAB-E8C6-124C-9FF0-7BE656F2E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FE2A8-F2DC-7B41-A6AD-12D45DFA294E}" type="datetimeFigureOut">
              <a:rPr lang="en-NL" smtClean="0"/>
              <a:t>25/05/2021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FCC0A-6E0E-5F4E-839D-E7EB61594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4D031-E852-C748-AAF4-22518E031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CE429-D22B-C746-944A-FA91626C332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675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91D9240-1A7D-294A-8B4C-5D3CFCCD1767}"/>
              </a:ext>
            </a:extLst>
          </p:cNvPr>
          <p:cNvSpPr/>
          <p:nvPr/>
        </p:nvSpPr>
        <p:spPr>
          <a:xfrm>
            <a:off x="-2107769" y="-650929"/>
            <a:ext cx="17528583" cy="7129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DE187E-E617-6848-AE1C-0F133653F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16" t="17472" r="33142" b="9930"/>
          <a:stretch/>
        </p:blipFill>
        <p:spPr>
          <a:xfrm>
            <a:off x="8080085" y="1427970"/>
            <a:ext cx="2788784" cy="3168000"/>
          </a:xfrm>
          <a:prstGeom prst="rect">
            <a:avLst/>
          </a:prstGeom>
        </p:spPr>
      </p:pic>
      <p:pic>
        <p:nvPicPr>
          <p:cNvPr id="11" name="Picture 10" descr="A model of a castle&#10;&#10;Description automatically generated with medium confidence">
            <a:extLst>
              <a:ext uri="{FF2B5EF4-FFF2-40B4-BE49-F238E27FC236}">
                <a16:creationId xmlns:a16="http://schemas.microsoft.com/office/drawing/2014/main" id="{4629977C-3519-8247-A097-ACA0AA36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148" y="1427970"/>
            <a:ext cx="3635297" cy="3168000"/>
          </a:xfrm>
          <a:prstGeom prst="rect">
            <a:avLst/>
          </a:prstGeom>
        </p:spPr>
      </p:pic>
      <p:pic>
        <p:nvPicPr>
          <p:cNvPr id="12" name="Picture 11" descr="A picture containing old, several&#10;&#10;Description automatically generated">
            <a:extLst>
              <a:ext uri="{FF2B5EF4-FFF2-40B4-BE49-F238E27FC236}">
                <a16:creationId xmlns:a16="http://schemas.microsoft.com/office/drawing/2014/main" id="{9D386AF1-D2E7-784A-A17D-7998338DE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8284" y="1427970"/>
            <a:ext cx="3999792" cy="3168000"/>
          </a:xfrm>
          <a:prstGeom prst="rect">
            <a:avLst/>
          </a:prstGeom>
        </p:spPr>
      </p:pic>
      <p:pic>
        <p:nvPicPr>
          <p:cNvPr id="13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198072E3-6C64-4949-AE9A-93FA1B1D9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5509" y="1427970"/>
            <a:ext cx="2919204" cy="316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D2E144-97C7-0E43-AAE3-45FE318807BD}"/>
              </a:ext>
            </a:extLst>
          </p:cNvPr>
          <p:cNvSpPr/>
          <p:nvPr/>
        </p:nvSpPr>
        <p:spPr>
          <a:xfrm>
            <a:off x="682579" y="4682722"/>
            <a:ext cx="15397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   </a:t>
            </a:r>
            <a:r>
              <a:rPr lang="en-US" altLang="zh-CN" dirty="0"/>
              <a:t>			Surface</a:t>
            </a:r>
            <a:r>
              <a:rPr lang="zh-CN" altLang="en-US" dirty="0"/>
              <a:t> </a:t>
            </a:r>
            <a:r>
              <a:rPr lang="en-US" altLang="zh-CN" dirty="0"/>
              <a:t>mesh				Polyhedral</a:t>
            </a:r>
            <a:r>
              <a:rPr lang="zh-CN" altLang="en-US" dirty="0"/>
              <a:t> </a:t>
            </a:r>
            <a:r>
              <a:rPr lang="en-US" altLang="zh-CN" dirty="0"/>
              <a:t>mesh 			Graph</a:t>
            </a:r>
          </a:p>
        </p:txBody>
      </p:sp>
    </p:spTree>
    <p:extLst>
      <p:ext uri="{BB962C8B-B14F-4D97-AF65-F5344CB8AC3E}">
        <p14:creationId xmlns:p14="http://schemas.microsoft.com/office/powerpoint/2010/main" val="263140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0E5E473-7D88-024D-9841-08E664A5B3FD}"/>
              </a:ext>
            </a:extLst>
          </p:cNvPr>
          <p:cNvSpPr/>
          <p:nvPr/>
        </p:nvSpPr>
        <p:spPr>
          <a:xfrm>
            <a:off x="-4089400" y="-3860800"/>
            <a:ext cx="22913039" cy="1242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Slide Number Placeholder 17">
            <a:extLst>
              <a:ext uri="{FF2B5EF4-FFF2-40B4-BE49-F238E27FC236}">
                <a16:creationId xmlns:a16="http://schemas.microsoft.com/office/drawing/2014/main" id="{2364DDBB-9310-C04C-9F11-51A5B4D6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2152" y="8217534"/>
            <a:ext cx="2743200" cy="3168000"/>
          </a:xfrm>
        </p:spPr>
        <p:txBody>
          <a:bodyPr/>
          <a:lstStyle/>
          <a:p>
            <a:fld id="{34018935-BBA0-4F43-813A-F343C728F48B}" type="slidenum">
              <a:rPr lang="en-NL" smtClean="0"/>
              <a:t>2</a:t>
            </a:fld>
            <a:endParaRPr lang="en-N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1405847B-A6E9-7743-A33D-449585254E76}"/>
              </a:ext>
            </a:extLst>
          </p:cNvPr>
          <p:cNvSpPr txBox="1">
            <a:spLocks/>
          </p:cNvSpPr>
          <p:nvPr/>
        </p:nvSpPr>
        <p:spPr>
          <a:xfrm>
            <a:off x="16080439" y="12972081"/>
            <a:ext cx="2743200" cy="316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018935-BBA0-4F43-813A-F343C728F48B}" type="slidenum">
              <a:rPr lang="en-NL" smtClean="0"/>
              <a:pPr/>
              <a:t>2</a:t>
            </a:fld>
            <a:endParaRPr lang="en-NL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BC694F-96C6-1E42-A22D-BD81EC1C0B84}"/>
              </a:ext>
            </a:extLst>
          </p:cNvPr>
          <p:cNvGrpSpPr/>
          <p:nvPr/>
        </p:nvGrpSpPr>
        <p:grpSpPr>
          <a:xfrm>
            <a:off x="-2848385" y="-2635472"/>
            <a:ext cx="19211669" cy="3168000"/>
            <a:chOff x="-2848385" y="-2965672"/>
            <a:chExt cx="19211669" cy="316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ECCCDA-583E-EC40-91AA-F3EF2A2AA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48385" y="-2965672"/>
              <a:ext cx="5771310" cy="316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0E15FD-F7EF-934B-9EC9-B2929935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7311" y="-2965672"/>
              <a:ext cx="6620087" cy="3168000"/>
            </a:xfrm>
            <a:prstGeom prst="rect">
              <a:avLst/>
            </a:prstGeom>
          </p:spPr>
        </p:pic>
        <p:pic>
          <p:nvPicPr>
            <p:cNvPr id="29" name="Picture 28" descr="A colorful castle on a whit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333E0079-9060-874A-A682-CF5F0493B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1785" y="-2965672"/>
              <a:ext cx="5751499" cy="31680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61E1CAA-865E-AC4E-BAAD-15271875A593}"/>
              </a:ext>
            </a:extLst>
          </p:cNvPr>
          <p:cNvGrpSpPr/>
          <p:nvPr/>
        </p:nvGrpSpPr>
        <p:grpSpPr>
          <a:xfrm>
            <a:off x="-2848385" y="906678"/>
            <a:ext cx="19211669" cy="3168000"/>
            <a:chOff x="-2848385" y="906678"/>
            <a:chExt cx="19211669" cy="3168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562E08A-95E9-004A-9926-EAD04216D64C}"/>
                </a:ext>
              </a:extLst>
            </p:cNvPr>
            <p:cNvGrpSpPr/>
            <p:nvPr/>
          </p:nvGrpSpPr>
          <p:grpSpPr>
            <a:xfrm>
              <a:off x="-2848385" y="906678"/>
              <a:ext cx="6693613" cy="3168000"/>
              <a:chOff x="-2848385" y="906678"/>
              <a:chExt cx="6693613" cy="3168000"/>
            </a:xfrm>
          </p:grpSpPr>
          <p:pic>
            <p:nvPicPr>
              <p:cNvPr id="6" name="Picture 5" descr="Chart&#10;&#10;Description automatically generated">
                <a:extLst>
                  <a:ext uri="{FF2B5EF4-FFF2-40B4-BE49-F238E27FC236}">
                    <a16:creationId xmlns:a16="http://schemas.microsoft.com/office/drawing/2014/main" id="{0D0C8ADC-3865-674C-BFFE-BC5615E0F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848385" y="906678"/>
                <a:ext cx="3272681" cy="3168000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background pattern&#10;&#10;Description automatically generated">
                <a:extLst>
                  <a:ext uri="{FF2B5EF4-FFF2-40B4-BE49-F238E27FC236}">
                    <a16:creationId xmlns:a16="http://schemas.microsoft.com/office/drawing/2014/main" id="{ACBF3A8A-4901-2645-9366-E225F9727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831" y="906678"/>
                <a:ext cx="3314397" cy="31680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FAA4B37-B87E-3042-8195-CA570BFB19B2}"/>
                </a:ext>
              </a:extLst>
            </p:cNvPr>
            <p:cNvGrpSpPr/>
            <p:nvPr/>
          </p:nvGrpSpPr>
          <p:grpSpPr>
            <a:xfrm>
              <a:off x="4166906" y="906678"/>
              <a:ext cx="6640612" cy="3168000"/>
              <a:chOff x="4319019" y="906678"/>
              <a:chExt cx="6640612" cy="3168000"/>
            </a:xfrm>
          </p:grpSpPr>
          <p:pic>
            <p:nvPicPr>
              <p:cNvPr id="8" name="Picture 7" descr="Shape&#10;&#10;Description automatically generated">
                <a:extLst>
                  <a:ext uri="{FF2B5EF4-FFF2-40B4-BE49-F238E27FC236}">
                    <a16:creationId xmlns:a16="http://schemas.microsoft.com/office/drawing/2014/main" id="{AADEBAE6-C4C2-814F-9296-9DE49F03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9019" y="906678"/>
                <a:ext cx="3202310" cy="3168000"/>
              </a:xfrm>
              <a:prstGeom prst="rect">
                <a:avLst/>
              </a:prstGeom>
            </p:spPr>
          </p:pic>
          <p:pic>
            <p:nvPicPr>
              <p:cNvPr id="9" name="Picture 8" descr="A close-up of a basket&#10;&#10;Description automatically generated with low confidence">
                <a:extLst>
                  <a:ext uri="{FF2B5EF4-FFF2-40B4-BE49-F238E27FC236}">
                    <a16:creationId xmlns:a16="http://schemas.microsoft.com/office/drawing/2014/main" id="{7E17001F-C225-3546-BAE4-38EBC5F61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9295" y="906678"/>
                <a:ext cx="3370336" cy="3168000"/>
              </a:xfrm>
              <a:prstGeom prst="rect">
                <a:avLst/>
              </a:prstGeom>
            </p:spPr>
          </p:pic>
        </p:grpSp>
        <p:pic>
          <p:nvPicPr>
            <p:cNvPr id="3" name="Picture 2" descr="A picture containing LEGO, toy&#10;&#10;Description automatically generated">
              <a:extLst>
                <a:ext uri="{FF2B5EF4-FFF2-40B4-BE49-F238E27FC236}">
                  <a16:creationId xmlns:a16="http://schemas.microsoft.com/office/drawing/2014/main" id="{B44CE90A-46A1-774A-941A-0899419F31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197" b="5682"/>
            <a:stretch/>
          </p:blipFill>
          <p:spPr>
            <a:xfrm>
              <a:off x="11129197" y="906678"/>
              <a:ext cx="5234087" cy="3168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0AF993-C1C0-8F4B-B7EB-C9B30D4EFDBD}"/>
              </a:ext>
            </a:extLst>
          </p:cNvPr>
          <p:cNvGrpSpPr/>
          <p:nvPr/>
        </p:nvGrpSpPr>
        <p:grpSpPr>
          <a:xfrm>
            <a:off x="-2848385" y="4419600"/>
            <a:ext cx="19211669" cy="3257228"/>
            <a:chOff x="-2848385" y="4800600"/>
            <a:chExt cx="19211669" cy="3257228"/>
          </a:xfrm>
        </p:grpSpPr>
        <p:pic>
          <p:nvPicPr>
            <p:cNvPr id="22" name="Picture 21" descr="A picture containing indoor, green, vegetable&#10;&#10;Description automatically generated">
              <a:extLst>
                <a:ext uri="{FF2B5EF4-FFF2-40B4-BE49-F238E27FC236}">
                  <a16:creationId xmlns:a16="http://schemas.microsoft.com/office/drawing/2014/main" id="{37A57144-09E4-6740-B9EB-B0FA657B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20941" y="4889828"/>
              <a:ext cx="5942343" cy="316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BC412A0-1ACA-1D4B-AA66-BFDBD140F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48385" y="4800600"/>
              <a:ext cx="3817379" cy="3168000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9E278365-BE64-4E49-AE86-899672C9F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6325"/>
            <a:stretch/>
          </p:blipFill>
          <p:spPr>
            <a:xfrm>
              <a:off x="5703378" y="4822171"/>
              <a:ext cx="4700740" cy="3168000"/>
            </a:xfrm>
            <a:prstGeom prst="rect">
              <a:avLst/>
            </a:prstGeom>
          </p:spPr>
        </p:pic>
        <p:pic>
          <p:nvPicPr>
            <p:cNvPr id="24" name="Picture 23" descr="A pair of blue boxing gloves&#10;&#10;Description automatically generated with medium confidence">
              <a:extLst>
                <a:ext uri="{FF2B5EF4-FFF2-40B4-BE49-F238E27FC236}">
                  <a16:creationId xmlns:a16="http://schemas.microsoft.com/office/drawing/2014/main" id="{9FF55BFA-7B81-F040-BB7F-900EAFE81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29581"/>
            <a:stretch/>
          </p:blipFill>
          <p:spPr>
            <a:xfrm>
              <a:off x="985816" y="4800600"/>
              <a:ext cx="4700740" cy="31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17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19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Liangliang Nan - BK</dc:creator>
  <cp:lastModifiedBy>Liangliang Nan - BK</cp:lastModifiedBy>
  <cp:revision>22</cp:revision>
  <dcterms:created xsi:type="dcterms:W3CDTF">2021-05-24T22:30:37Z</dcterms:created>
  <dcterms:modified xsi:type="dcterms:W3CDTF">2021-05-24T23:34:56Z</dcterms:modified>
</cp:coreProperties>
</file>